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5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76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09393-2ED7-4337-ACD7-6255686F5836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A3B2-D48C-471B-A43B-1BA54ABB1D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284984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Поздравляем победителей и призёров школьного этапа всероссийской олимпиады школьников в 2022 – 2023 учебном году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Общеобразовательный лицей &amp;quot;АМТЭК&amp;quot; » Всероссийская олимпиада школь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4584" y="-819472"/>
            <a:ext cx="10011380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-1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413139"/>
              </p:ext>
            </p:extLst>
          </p:nvPr>
        </p:nvGraphicFramePr>
        <p:xfrm>
          <a:off x="23935" y="764704"/>
          <a:ext cx="9144001" cy="2724024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Тарасова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Кристина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Буклов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Роман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Давыдкина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Олеся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Мартынов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4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41139"/>
              </p:ext>
            </p:extLst>
          </p:nvPr>
        </p:nvGraphicFramePr>
        <p:xfrm>
          <a:off x="0" y="548680"/>
          <a:ext cx="9144001" cy="6069350"/>
        </p:xfrm>
        <a:graphic>
          <a:graphicData uri="http://schemas.openxmlformats.org/drawingml/2006/table">
            <a:tbl>
              <a:tblPr/>
              <a:tblGrid>
                <a:gridCol w="755576"/>
                <a:gridCol w="1656184"/>
                <a:gridCol w="1224136"/>
                <a:gridCol w="3888432"/>
                <a:gridCol w="161967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Полотов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Азимбек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 Алексей 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Ковалев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Алексей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 Алексей 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Шелашников</a:t>
                      </a:r>
                      <a:r>
                        <a:rPr lang="ru-RU" sz="2000" dirty="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 Алексей 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Лучников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Роман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Иванов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Егор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Мутыгулин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Амир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Михайлова 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Наталья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Федотова 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Екатерина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Олифиренко 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Данила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Габдрахимова 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Милена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Дмитриев 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Роман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71192" y="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1192" y="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90763"/>
              </p:ext>
            </p:extLst>
          </p:nvPr>
        </p:nvGraphicFramePr>
        <p:xfrm>
          <a:off x="0" y="548680"/>
          <a:ext cx="9144001" cy="5044386"/>
        </p:xfrm>
        <a:graphic>
          <a:graphicData uri="http://schemas.openxmlformats.org/drawingml/2006/table">
            <a:tbl>
              <a:tblPr/>
              <a:tblGrid>
                <a:gridCol w="755576"/>
                <a:gridCol w="1656184"/>
                <a:gridCol w="1224136"/>
                <a:gridCol w="3888432"/>
                <a:gridCol w="161967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Юсеев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Артур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Жукова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Сергеева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Виктория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Кузьмин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Артем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Просекина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Вероника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Алексеенко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Карпухин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Даниил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Любезнов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Владислав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Кузяхметова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Хазарадзе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Алексей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Гарикович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20220" y="-1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72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44541"/>
              </p:ext>
            </p:extLst>
          </p:nvPr>
        </p:nvGraphicFramePr>
        <p:xfrm>
          <a:off x="23935" y="764704"/>
          <a:ext cx="9144001" cy="4773952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Исаева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Анастасия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Аванесян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Николь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Алмазова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Жиленко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Светлана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Попова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Ольга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Федотова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Екатерина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Аверьянова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Юсеев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Артур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490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Астрономия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64311"/>
              </p:ext>
            </p:extLst>
          </p:nvPr>
        </p:nvGraphicFramePr>
        <p:xfrm>
          <a:off x="23935" y="764704"/>
          <a:ext cx="9144001" cy="2211542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б 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Спиридонов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Роман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Кошелев Алексей Евгеньевич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б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Волкодаева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Варвара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Кошелев Алексей Евгеньевич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Климчицкая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Елизавета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Жилкин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Михаил Андреевич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69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29620"/>
              </p:ext>
            </p:extLst>
          </p:nvPr>
        </p:nvGraphicFramePr>
        <p:xfrm>
          <a:off x="23935" y="764704"/>
          <a:ext cx="9144001" cy="5798916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Спиридонов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Роман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Волкодаева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Варвара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Бурмистрова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Александра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Килейников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Даниил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Андреева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Елизавета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Климчицкая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Елизавета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Кривошеева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Софья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Мезитова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Рамиля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Маркина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Софья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Сергеева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Виктория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245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09506"/>
              </p:ext>
            </p:extLst>
          </p:nvPr>
        </p:nvGraphicFramePr>
        <p:xfrm>
          <a:off x="23935" y="764704"/>
          <a:ext cx="9144001" cy="2724024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Канаева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Лаврентьева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Белов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Савосина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Егоров Александр Игоревич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80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52512"/>
              </p:ext>
            </p:extLst>
          </p:nvPr>
        </p:nvGraphicFramePr>
        <p:xfrm>
          <a:off x="23935" y="764704"/>
          <a:ext cx="9144001" cy="1186578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Климчицкая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Елизавета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Жилкин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 Михаил Андреевич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978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19351"/>
              </p:ext>
            </p:extLst>
          </p:nvPr>
        </p:nvGraphicFramePr>
        <p:xfrm>
          <a:off x="23935" y="764704"/>
          <a:ext cx="9144001" cy="1699060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Климчицкая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Елизавета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Бенеке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 Наталья Владимировна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Ишкерейкина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Виктория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Бенеке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 Наталья Владимировна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625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01415"/>
              </p:ext>
            </p:extLst>
          </p:nvPr>
        </p:nvGraphicFramePr>
        <p:xfrm>
          <a:off x="14596" y="551683"/>
          <a:ext cx="9144001" cy="6314298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Кузнецов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Ярослав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Морозова Наталья Вячеславовна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Анкудинов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Тимофей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Бандурин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Данила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Морозова Наталья Вячеславовна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Мутыгулин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Равиль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Хакимова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Ангелина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Морозова Наталья Вячеславовна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Ерофеев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Александр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Галкина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Варвара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Ишин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Роман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Киселева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52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55776" y="-23395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Обществознание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196026"/>
              </p:ext>
            </p:extLst>
          </p:nvPr>
        </p:nvGraphicFramePr>
        <p:xfrm>
          <a:off x="3380" y="1124744"/>
          <a:ext cx="9144001" cy="1184497"/>
        </p:xfrm>
        <a:graphic>
          <a:graphicData uri="http://schemas.openxmlformats.org/drawingml/2006/table">
            <a:tbl>
              <a:tblPr/>
              <a:tblGrid>
                <a:gridCol w="755576"/>
                <a:gridCol w="1368152"/>
                <a:gridCol w="864096"/>
                <a:gridCol w="4319818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Фамилия, имя, отчество учителя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диплома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б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Мезитова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Рамиля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Горбунов Константин Владимирович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541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08824"/>
              </p:ext>
            </p:extLst>
          </p:nvPr>
        </p:nvGraphicFramePr>
        <p:xfrm>
          <a:off x="35860" y="836712"/>
          <a:ext cx="9144001" cy="3236506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Петрухин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Никита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Базитова Оксана Месхутовна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Абдюшева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Рената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Гужина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Светлана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Игорьевна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Япрынцев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Владислав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Гужина Светлана Игорьевна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Авдеев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Гужина Светлана Игорьевна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Климчицкая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Елизавета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Гужина Светлана Игорьевна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81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0"/>
            <a:ext cx="3636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15141"/>
              </p:ext>
            </p:extLst>
          </p:nvPr>
        </p:nvGraphicFramePr>
        <p:xfrm>
          <a:off x="35860" y="836712"/>
          <a:ext cx="9144001" cy="2011914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Климчицкая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Елизавета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Чернышова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Татьяна Васильевна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Авдеев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Чернышова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Татьяна Васильевна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2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12865"/>
              </p:ext>
            </p:extLst>
          </p:nvPr>
        </p:nvGraphicFramePr>
        <p:xfrm>
          <a:off x="0" y="1124744"/>
          <a:ext cx="9144001" cy="2114759"/>
        </p:xfrm>
        <a:graphic>
          <a:graphicData uri="http://schemas.openxmlformats.org/drawingml/2006/table">
            <a:tbl>
              <a:tblPr/>
              <a:tblGrid>
                <a:gridCol w="755576"/>
                <a:gridCol w="1440160"/>
                <a:gridCol w="1368152"/>
                <a:gridCol w="3888432"/>
                <a:gridCol w="1691681"/>
              </a:tblGrid>
              <a:tr h="555367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Фамилия, имя, отчество учителя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диплома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98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Левичева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Татьяна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Бенеке Наталья Владимировна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98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Зубрина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Бенеке Наталья Владимировна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98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Абдюшева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Рената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Бенеке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Наталья Владимировна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98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Еремеева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Екатерина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Бенеке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Наталья Владимировна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31" marR="19331" marT="12888" marB="12888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39752" y="0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Искусство (МХК)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0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87710"/>
              </p:ext>
            </p:extLst>
          </p:nvPr>
        </p:nvGraphicFramePr>
        <p:xfrm>
          <a:off x="23935" y="764704"/>
          <a:ext cx="9144001" cy="5798916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Аверьянова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Алина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Дарья Алексеевна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Чесноков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Юрий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Шелашников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Учпармахян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Изабелла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Павлова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Таисия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Макарян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Дамир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Климчицкая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Елизавета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Авдеев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Иван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Тарасова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Кристина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Борисова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Ксения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83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39752" y="0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Немецкий язык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64750"/>
              </p:ext>
            </p:extLst>
          </p:nvPr>
        </p:nvGraphicFramePr>
        <p:xfrm>
          <a:off x="0" y="1124744"/>
          <a:ext cx="9144001" cy="1067896"/>
        </p:xfrm>
        <a:graphic>
          <a:graphicData uri="http://schemas.openxmlformats.org/drawingml/2006/table">
            <a:tbl>
              <a:tblPr/>
              <a:tblGrid>
                <a:gridCol w="827584"/>
                <a:gridCol w="1368152"/>
                <a:gridCol w="1368152"/>
                <a:gridCol w="3888432"/>
                <a:gridCol w="1691681"/>
              </a:tblGrid>
              <a:tr h="555367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9331" marR="19331" marT="12888" marB="12888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98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Зеленина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Анастасия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Прибыткина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Альбина Павловна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9331" marR="19331" marT="12888" marB="12888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82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91880" y="0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ОБЖ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13960"/>
              </p:ext>
            </p:extLst>
          </p:nvPr>
        </p:nvGraphicFramePr>
        <p:xfrm>
          <a:off x="23935" y="764704"/>
          <a:ext cx="9144001" cy="3236506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Шелашников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Павлов Алексей Сергеевич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Никита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Павлов Алексей Сергеевич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Скориков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Даниил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Павлов Алексей Сергеевич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Орябинский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Антон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Павлов Алексей Сергеевич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Орябинский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Антон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Павлов Алексей Сергеевич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0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26684"/>
              </p:ext>
            </p:extLst>
          </p:nvPr>
        </p:nvGraphicFramePr>
        <p:xfrm>
          <a:off x="23935" y="764704"/>
          <a:ext cx="9144001" cy="5798916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Ильина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Базитова Оксана 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Богданова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Базитова Оксана 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Галкина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Варвара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Базитова Оксана 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Федоров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Максим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Базитова Оксана 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Базитова Оксана 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Ишин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Роман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Базитова Оксана 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Сунгатуллин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Данис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/>
                          <a:ea typeface="Calibri"/>
                        </a:rPr>
                        <a:t>Базитова Оксана 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Мутыгулин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Равиль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Базитова Оксана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Ерофеев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Александр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Базитова Оксана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Милана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Базитова Оксана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15816" y="-1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48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-1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401577"/>
              </p:ext>
            </p:extLst>
          </p:nvPr>
        </p:nvGraphicFramePr>
        <p:xfrm>
          <a:off x="23935" y="764704"/>
          <a:ext cx="9144001" cy="5798916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Сальникова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Ольга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Базитова Оксана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Киселёва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Базитова Оксана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Зарипов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Резван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Базитова Оксана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</a:rPr>
                        <a:t>Месхутовна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Савина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Анастасия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Ибрахимова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Милана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Абдюшева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Рената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Дарья Алексеевна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Латыпова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София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 Дарья Алексеевна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Учпармахян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Изабелла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 Дарья Алексеевна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Левичева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Татьяна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Дарья Алексеевна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29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Лицей №8, Воронеж - Школьные олимпиа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-1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67104"/>
              </p:ext>
            </p:extLst>
          </p:nvPr>
        </p:nvGraphicFramePr>
        <p:xfrm>
          <a:off x="23935" y="764704"/>
          <a:ext cx="9144001" cy="5286434"/>
        </p:xfrm>
        <a:graphic>
          <a:graphicData uri="http://schemas.openxmlformats.org/drawingml/2006/table">
            <a:tbl>
              <a:tblPr/>
              <a:tblGrid>
                <a:gridCol w="755576"/>
                <a:gridCol w="1584176"/>
                <a:gridCol w="1584176"/>
                <a:gridCol w="3383714"/>
                <a:gridCol w="1836359"/>
              </a:tblGrid>
              <a:tr h="67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Фамилия, имя, отчество учителя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 диплома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Агеева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Анастасия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Дарья Алексеевна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Еремеева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Екатерина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Дарья Алексеевна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Климчицкая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Елизавета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Кривошеева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Софья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Мезитова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Рамиля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Авдеев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Иван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Хусаинова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Ирина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Козлова Татьяна Сергеевна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Криушкина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Александра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Дарья Алексеевна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2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Медведева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Василина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Клычкова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Дарья Алексеевна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369" marR="16369" marT="10912" marB="1091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053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1219</Words>
  <Application>Microsoft Office PowerPoint</Application>
  <PresentationFormat>Экран (4:3)</PresentationFormat>
  <Paragraphs>717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Поздравляем победителей и призёров школьного этапа всероссийской олимпиады школьников в 2022 – 2023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победителей и призеров школьного этапа всероссийской олимпиады школьников в 2021 – 2022 учебном году</dc:title>
  <dc:creator>User</dc:creator>
  <cp:lastModifiedBy>Пользователь Windows</cp:lastModifiedBy>
  <cp:revision>54</cp:revision>
  <cp:lastPrinted>2022-12-01T03:56:31Z</cp:lastPrinted>
  <dcterms:created xsi:type="dcterms:W3CDTF">2021-12-10T16:47:46Z</dcterms:created>
  <dcterms:modified xsi:type="dcterms:W3CDTF">2022-12-01T11:31:11Z</dcterms:modified>
</cp:coreProperties>
</file>